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9479-0A23-441E-A97A-6ABEB3790F4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26A4-2C80-4423-B921-8D9C8A4F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9479-0A23-441E-A97A-6ABEB3790F4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26A4-2C80-4423-B921-8D9C8A4F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5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9479-0A23-441E-A97A-6ABEB3790F4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26A4-2C80-4423-B921-8D9C8A4F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9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9479-0A23-441E-A97A-6ABEB3790F4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26A4-2C80-4423-B921-8D9C8A4F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3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9479-0A23-441E-A97A-6ABEB3790F4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26A4-2C80-4423-B921-8D9C8A4F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9479-0A23-441E-A97A-6ABEB3790F4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26A4-2C80-4423-B921-8D9C8A4F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2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9479-0A23-441E-A97A-6ABEB3790F4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26A4-2C80-4423-B921-8D9C8A4F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7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9479-0A23-441E-A97A-6ABEB3790F4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26A4-2C80-4423-B921-8D9C8A4F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8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9479-0A23-441E-A97A-6ABEB3790F4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26A4-2C80-4423-B921-8D9C8A4F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1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9479-0A23-441E-A97A-6ABEB3790F4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26A4-2C80-4423-B921-8D9C8A4F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8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9479-0A23-441E-A97A-6ABEB3790F4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26A4-2C80-4423-B921-8D9C8A4F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29479-0A23-441E-A97A-6ABEB3790F4B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626A4-2C80-4423-B921-8D9C8A4F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1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5" y="0"/>
            <a:ext cx="911710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85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Dulaney, Theresa  (MNPS)</dc:creator>
  <cp:lastModifiedBy>Dulaney, Theresa  (MNPS)</cp:lastModifiedBy>
  <cp:revision>2</cp:revision>
  <dcterms:created xsi:type="dcterms:W3CDTF">2016-12-05T15:57:58Z</dcterms:created>
  <dcterms:modified xsi:type="dcterms:W3CDTF">2016-12-06T13:50:57Z</dcterms:modified>
</cp:coreProperties>
</file>